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2" r:id="rId2"/>
    <p:sldId id="256" r:id="rId3"/>
    <p:sldId id="258" r:id="rId4"/>
    <p:sldId id="259" r:id="rId5"/>
    <p:sldId id="260" r:id="rId6"/>
    <p:sldId id="261" r:id="rId7"/>
    <p:sldId id="294" r:id="rId8"/>
    <p:sldId id="262" r:id="rId9"/>
    <p:sldId id="293" r:id="rId10"/>
    <p:sldId id="263" r:id="rId11"/>
    <p:sldId id="295" r:id="rId12"/>
    <p:sldId id="264" r:id="rId13"/>
    <p:sldId id="296" r:id="rId14"/>
    <p:sldId id="265" r:id="rId15"/>
    <p:sldId id="266" r:id="rId16"/>
    <p:sldId id="297" r:id="rId17"/>
    <p:sldId id="267" r:id="rId18"/>
    <p:sldId id="298" r:id="rId19"/>
    <p:sldId id="268" r:id="rId20"/>
    <p:sldId id="257" r:id="rId21"/>
    <p:sldId id="299" r:id="rId22"/>
    <p:sldId id="269" r:id="rId23"/>
    <p:sldId id="273" r:id="rId24"/>
    <p:sldId id="300" r:id="rId25"/>
    <p:sldId id="270" r:id="rId26"/>
    <p:sldId id="271" r:id="rId27"/>
    <p:sldId id="291" r:id="rId28"/>
    <p:sldId id="275" r:id="rId29"/>
    <p:sldId id="277" r:id="rId30"/>
    <p:sldId id="278" r:id="rId31"/>
    <p:sldId id="282" r:id="rId32"/>
    <p:sldId id="283" r:id="rId33"/>
    <p:sldId id="284" r:id="rId34"/>
    <p:sldId id="286" r:id="rId35"/>
    <p:sldId id="302" r:id="rId36"/>
    <p:sldId id="301" r:id="rId37"/>
    <p:sldId id="305" r:id="rId38"/>
    <p:sldId id="287" r:id="rId39"/>
    <p:sldId id="304" r:id="rId40"/>
    <p:sldId id="303" r:id="rId41"/>
    <p:sldId id="307" r:id="rId42"/>
    <p:sldId id="306" r:id="rId43"/>
    <p:sldId id="308" r:id="rId44"/>
    <p:sldId id="288" r:id="rId45"/>
    <p:sldId id="289" r:id="rId46"/>
    <p:sldId id="309" r:id="rId47"/>
    <p:sldId id="310" r:id="rId48"/>
    <p:sldId id="290" r:id="rId49"/>
    <p:sldId id="311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2" autoAdjust="0"/>
  </p:normalViewPr>
  <p:slideViewPr>
    <p:cSldViewPr>
      <p:cViewPr varScale="1">
        <p:scale>
          <a:sx n="66" d="100"/>
          <a:sy n="66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305800" cy="2822575"/>
          </a:xfrm>
        </p:spPr>
        <p:txBody>
          <a:bodyPr>
            <a:normAutofit/>
          </a:bodyPr>
          <a:lstStyle/>
          <a:p>
            <a:r>
              <a:rPr lang="en-IN" sz="6600" dirty="0" smtClean="0"/>
              <a:t>JOANESIA  </a:t>
            </a:r>
            <a:r>
              <a:rPr lang="en-IN" sz="6600" dirty="0" smtClean="0"/>
              <a:t>ASOCA</a:t>
            </a:r>
            <a:br>
              <a:rPr lang="en-IN" sz="6600" dirty="0" smtClean="0"/>
            </a:br>
            <a:r>
              <a:rPr lang="en-IN" sz="6600" dirty="0"/>
              <a:t> </a:t>
            </a:r>
            <a:r>
              <a:rPr lang="en-IN" sz="6600" dirty="0" smtClean="0"/>
              <a:t>       </a:t>
            </a:r>
            <a:r>
              <a:rPr lang="en-IN" sz="2800" dirty="0" smtClean="0"/>
              <a:t>Dr </a:t>
            </a:r>
            <a:r>
              <a:rPr lang="en-IN" sz="2800" dirty="0" err="1" smtClean="0"/>
              <a:t>Gokul</a:t>
            </a:r>
            <a:r>
              <a:rPr lang="en-IN" sz="2800" dirty="0" smtClean="0"/>
              <a:t> Krishna k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8788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924800" cy="6050760"/>
          </a:xfrm>
        </p:spPr>
        <p:txBody>
          <a:bodyPr>
            <a:normAutofit/>
          </a:bodyPr>
          <a:lstStyle/>
          <a:p>
            <a:pPr fontAlgn="base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“You are at such peace!”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Sashoka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blurted out when he found himself standing before the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rishi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“Why am I not like you?”</a:t>
            </a:r>
          </a:p>
          <a:p>
            <a:pPr marL="68580" indent="0" fontAlgn="base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“Who are you son?” asked the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rishi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opening his eyes. “What do you want?”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12696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am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Sashoka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cannibal” replied the Bhil. “I kill people and roast them for food. People fear me and I derive pleasure from that. But you…you are at such peace with the world. I want to be like you.”</a:t>
            </a:r>
          </a:p>
          <a:p>
            <a:pPr marL="68580" indent="0">
              <a:buNone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rishi smiled. “I am glad you feel repentance for your deeds. But you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cannot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what you ask. At least not immediately.”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593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>
            <a:noAutofit/>
          </a:bodyPr>
          <a:lstStyle/>
          <a:p>
            <a:pPr fontAlgn="base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“What must I do to attain such peace? So that people may love me instead of running away from me in fear?”</a:t>
            </a:r>
          </a:p>
          <a:p>
            <a:pPr fontAlgn="base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“Live out your life in penance and prayer,” replied the rishi.</a:t>
            </a: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953000"/>
            <a:ext cx="3733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5974560"/>
          </a:xfrm>
        </p:spPr>
        <p:txBody>
          <a:bodyPr/>
          <a:lstStyle/>
          <a:p>
            <a:pPr marL="68580" indent="0" fontAlgn="base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68580" indent="0" fontAlgn="base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fontAlgn="base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fontAlgn="base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 fontAlgn="base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ready to do whatever it takes!”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Sashoka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fell on his knees. “I do not want to live like this anymore,” he began to sob.</a:t>
            </a:r>
          </a:p>
          <a:p>
            <a:pPr algn="just"/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784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126960"/>
          </a:xfrm>
        </p:spPr>
        <p:txBody>
          <a:bodyPr>
            <a:normAutofit/>
          </a:bodyPr>
          <a:lstStyle/>
          <a:p>
            <a:pPr fontAlgn="base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“Good man!” said the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rishi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lifting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Sashoka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up. “Your time will come. Live your life in penance and in your next life you will be born as a tree in Lanka where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abducted wife of Rama will take refuge under your shade.”</a:t>
            </a:r>
          </a:p>
          <a:p>
            <a:pPr fontAlgn="base"/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Sashoka’s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eyes lit up as he wiped his tears.</a:t>
            </a: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7772400" cy="6203160"/>
          </a:xfrm>
        </p:spPr>
        <p:txBody>
          <a:bodyPr>
            <a:normAutofit/>
          </a:bodyPr>
          <a:lstStyle/>
          <a:p>
            <a:pPr algn="just" fontAlgn="base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“One day,” the </a:t>
            </a:r>
            <a:r>
              <a:rPr lang="en-US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rishi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continued, “Hanuman, the monkey, will come in search of </a:t>
            </a:r>
            <a:r>
              <a:rPr lang="en-US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Sita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 will sit upon your branches as he conveys Rama’s message to his wife. </a:t>
            </a:r>
          </a:p>
        </p:txBody>
      </p:sp>
      <p:pic>
        <p:nvPicPr>
          <p:cNvPr id="4" name="Picture 3" descr="ram10th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182" y="3505200"/>
            <a:ext cx="39624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126960"/>
          </a:xfrm>
        </p:spPr>
        <p:txBody>
          <a:bodyPr/>
          <a:lstStyle/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 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hearing his words,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Sita’s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suffering and sorrow will cease. At that moment, your sins will be washed away too and your grief will forever disappear.”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210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 fontAlgn="base"/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Sashoka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bowed before the sage. “I eagerly await that day!” he said. And the rishi proclaimed, “you will be known as Asoka, the tree that takes away grief!”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61Grs6pPaSL.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4114800"/>
            <a:ext cx="28956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 algn="just">
              <a:buNone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that the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tree, under whose deep green foliage and lovely scarlet flowers,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took refuge, is associated with the absence of sorrow.</a:t>
            </a:r>
          </a:p>
          <a:p>
            <a:endParaRPr lang="en-IN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4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 fontAlgn="base"/>
            <a:r>
              <a:rPr lang="en-US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Asoka tree, also called the </a:t>
            </a:r>
            <a:r>
              <a:rPr lang="en-US" sz="3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Sita</a:t>
            </a:r>
            <a:r>
              <a:rPr lang="en-US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-Ashok, is a medium sized evergreen tree with large flame-like scarlet flowers that appear in clusters. Its deep green leaves are copper-</a:t>
            </a:r>
            <a:r>
              <a:rPr lang="en-US" sz="3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coloured</a:t>
            </a:r>
            <a:r>
              <a:rPr lang="en-US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when young and hang placidly from the branches. It also has medicinal uses. Its botanical name is </a:t>
            </a:r>
            <a:r>
              <a:rPr lang="en-US" sz="3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Saraca</a:t>
            </a:r>
            <a:r>
              <a:rPr lang="en-US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</a:t>
            </a:r>
            <a:r>
              <a:rPr lang="en-US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ttp://2.bp.blogspot.com/_O0N_G9Ed3To/TT1kfQ1WN8I/AAAAAAAAADk/1PzzrF7HDsI/s1600/Sita-Ash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Tree (</a:t>
            </a:r>
            <a:r>
              <a:rPr lang="en-US" sz="3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Saraca</a:t>
            </a:r>
            <a:r>
              <a:rPr lang="en-US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asoca</a:t>
            </a:r>
            <a:r>
              <a:rPr lang="en-US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is known for its vibrant red flowers and is associated with Kama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the god of love. 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reason, people often pray to this tree for conception and birth of a child.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the-birth-of-budd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886200"/>
            <a:ext cx="3352800" cy="1545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5974560"/>
          </a:xfrm>
        </p:spPr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tree is also planted in Buddhist Monasteries because Gautama Buddha is believed to have been birthed under an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tree.</a:t>
            </a:r>
            <a:endParaRPr lang="en-IN" sz="3800" dirty="0"/>
          </a:p>
        </p:txBody>
      </p:sp>
    </p:spTree>
    <p:extLst>
      <p:ext uri="{BB962C8B-B14F-4D97-AF65-F5344CB8AC3E}">
        <p14:creationId xmlns:p14="http://schemas.microsoft.com/office/powerpoint/2010/main" val="330245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 OF ASHOKA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4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one of the most legendary and sacred trees of India. The </a:t>
            </a:r>
            <a:r>
              <a:rPr lang="en-US" sz="4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rain-forest evergreen tree. The flowering season is around April and May. </a:t>
            </a:r>
          </a:p>
          <a:p>
            <a:pPr algn="just"/>
            <a:endParaRPr lang="en-US" sz="4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found in central and eastern Himalayas as well as on the west coast of Bombay.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just"/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Sanskrit word meaning “without grief” or the one, who gives no grief. In India married Hindu women eat the flower buds of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Saraca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asoca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"Ashok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Shasthi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day" to guard their children against grief and sorrow. 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Hindu people regard it as sacred, being dedicated to Kama Deva, God of Love. The tree is a symbol of Love. Its beautiful, delicately perfumed flowers are used in temple decoration. There are also festivals associated with this flower.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216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05076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womenfolk of Chhattisgarh boil the bark of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in cow's milk, add sugar and consume it once a day for three days and repeat the course after three months to prevent 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gynaecological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disorders. So,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also seen as a remedy for women health.</a:t>
            </a:r>
          </a:p>
          <a:p>
            <a:pPr marL="6858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1269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bark of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Saraca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asoca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contains the estrogenic compound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ketosterol,which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effective against menorrhagia due to uterine fibroids and internal hemorrhoids and also enhances the restoration of the endometrium and stops bleeding.</a:t>
            </a:r>
          </a:p>
          <a:p>
            <a:pPr marL="68580" indent="0" algn="just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Side-Effects &amp; Allergies of </a:t>
            </a:r>
            <a:r>
              <a:rPr lang="en-US" b="1" dirty="0" err="1" smtClean="0"/>
              <a:t>Ashoka</a:t>
            </a:r>
            <a:r>
              <a:rPr lang="en-US" b="1" dirty="0" smtClean="0"/>
              <a:t> Tree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92204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health benefits of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tree are numerous, pregnant women should abstain from consuming products from this tree as it might lead to complications. People who are sensitive to certain types of food should consult a doctor before consuming products of this tree.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8001000" cy="589836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Botanical name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Saraca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Linn.</a:t>
            </a:r>
          </a:p>
          <a:p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Order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Caesalpiniaceae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Distribution: 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India, Central  Himalayan, Bangladesh, Sri Lanka, Malaysia.</a:t>
            </a:r>
          </a:p>
          <a:p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Flowering time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March-April</a:t>
            </a:r>
          </a:p>
          <a:p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Fruiting time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September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4770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Flowers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are yellowish to deep red. Petals absent.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traditionally used in Indian system of  medicine for treatment of uterine, genital ailments and other reproductive disorders in women, fever , pain and inflammation. All parts of the tree is used as medicine.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61Grs6pPaSL._SX425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33600"/>
            <a:ext cx="4048125" cy="2714625"/>
          </a:xfrm>
        </p:spPr>
      </p:pic>
      <p:pic>
        <p:nvPicPr>
          <p:cNvPr id="11" name="Content Placeholder 5" descr="61Grs6pPaSL._SX425_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048125" cy="2714625"/>
          </a:xfrm>
        </p:spPr>
      </p:pic>
      <p:sp>
        <p:nvSpPr>
          <p:cNvPr id="11266" name="AutoShape 2" descr="Image result for ASHOKA TR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Content Placeholder 5" descr="61Grs6pPaSL.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0"/>
            <a:ext cx="4048125" cy="2714625"/>
          </a:xfrm>
          <a:prstGeom prst="rect">
            <a:avLst/>
          </a:prstGeom>
        </p:spPr>
      </p:pic>
      <p:pic>
        <p:nvPicPr>
          <p:cNvPr id="9" name="Content Placeholder 5" descr="61Grs6pPaSL.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274" y="1828800"/>
            <a:ext cx="4657726" cy="2819400"/>
          </a:xfrm>
          <a:prstGeom prst="rect">
            <a:avLst/>
          </a:prstGeom>
        </p:spPr>
      </p:pic>
      <p:pic>
        <p:nvPicPr>
          <p:cNvPr id="10" name="Content Placeholder 5" descr="61Grs6pPaSL.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0"/>
            <a:ext cx="4048125" cy="2714625"/>
          </a:xfrm>
          <a:prstGeom prst="rect">
            <a:avLst/>
          </a:prstGeom>
        </p:spPr>
      </p:pic>
      <p:pic>
        <p:nvPicPr>
          <p:cNvPr id="12" name="Content Placeholder 5" descr="61Grs6pPaSL.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3375"/>
            <a:ext cx="4048125" cy="2714625"/>
          </a:xfrm>
          <a:prstGeom prst="rect">
            <a:avLst/>
          </a:prstGeom>
        </p:spPr>
      </p:pic>
      <p:pic>
        <p:nvPicPr>
          <p:cNvPr id="13" name="Content Placeholder 5" descr="61Grs6pPaSL.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5" y="4143375"/>
            <a:ext cx="4048125" cy="2714625"/>
          </a:xfrm>
          <a:prstGeom prst="rect">
            <a:avLst/>
          </a:prstGeom>
        </p:spPr>
      </p:pic>
      <p:pic>
        <p:nvPicPr>
          <p:cNvPr id="14" name="Content Placeholder 5" descr="61Grs6pPaSL.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43375"/>
            <a:ext cx="4048125" cy="2714625"/>
          </a:xfrm>
          <a:prstGeom prst="rect">
            <a:avLst/>
          </a:prstGeom>
        </p:spPr>
      </p:pic>
      <p:pic>
        <p:nvPicPr>
          <p:cNvPr id="15" name="Content Placeholder 5" descr="61Grs6pPaSL.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33600"/>
            <a:ext cx="4048125" cy="2714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0507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names</a:t>
            </a:r>
          </a:p>
          <a:p>
            <a:pPr marL="68580" indent="0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English: Asoka Tree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Hindi: Ashok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Sanskrit: Asoka;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Kankeli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Tamil: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Asogam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by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D.N Ray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050760"/>
          </a:xfrm>
        </p:spPr>
        <p:txBody>
          <a:bodyPr/>
          <a:lstStyle/>
          <a:p>
            <a:pPr marL="68580" indent="0" algn="just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Flowers</a:t>
            </a:r>
          </a:p>
          <a:p>
            <a:pPr marL="68580" indent="0" algn="just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dried flowers are used in diabetes and hemorrhagic dysentery. The flowers are considered to be a uterine tonic and are used in cases like burning sensation, dysentery, scabies in children and inflammation.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126960"/>
          </a:xfrm>
        </p:spPr>
        <p:txBody>
          <a:bodyPr/>
          <a:lstStyle/>
          <a:p>
            <a:pPr marL="68580" indent="0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Seed</a:t>
            </a:r>
          </a:p>
          <a:p>
            <a:pPr marL="68580" indent="0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Seeds helps in bone strengthening and the ash of plant is good for external application in rheumatoid-arthritis.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anticancer activity also where in some cases it acts on cancer cells.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8001000" cy="61269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Roots</a:t>
            </a:r>
          </a:p>
          <a:p>
            <a:pPr marL="68580" indent="0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Paste of roots is useful in skin conditions such as  ulcers, itching in eczema, psoriasis, dermatitis, and herpes like conditions and scabies. 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improves skin complexion and skin tone. It can also be used in cases of discoloration or loss of pigmentation.</a:t>
            </a: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Headache</a:t>
            </a:r>
          </a:p>
          <a:p>
            <a:pPr marL="68580" indent="0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ery congestive headache, which is better by free menstrual flow. 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has periodical headache which is better by bathing. 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has heaviness of head with vertigo.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/>
          <a:lstStyle/>
          <a:p>
            <a:pPr marL="68580" indent="0" algn="just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Eyes</a:t>
            </a:r>
          </a:p>
          <a:p>
            <a:pPr marL="68580" indent="0" algn="just">
              <a:buNone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redness along with burning and itching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Styes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upper eyelid</a:t>
            </a:r>
          </a:p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Patient’s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eyes are easily tired on least exertion. Patient is also difficulty in seeing far objects clearly.</a:t>
            </a:r>
          </a:p>
          <a:p>
            <a:pPr algn="just"/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394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050760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pain in ears along with hardness of hearing after a severe cold.</a:t>
            </a:r>
          </a:p>
          <a:p>
            <a:pPr marL="68580" indent="0" algn="just">
              <a:buNone/>
            </a:pP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profuse watering form the nose along with sneezing and soreness of the nostrils. </a:t>
            </a:r>
          </a:p>
        </p:txBody>
      </p:sp>
    </p:spTree>
    <p:extLst>
      <p:ext uri="{BB962C8B-B14F-4D97-AF65-F5344CB8AC3E}">
        <p14:creationId xmlns:p14="http://schemas.microsoft.com/office/powerpoint/2010/main" val="97131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172200"/>
          </a:xfrm>
        </p:spPr>
        <p:txBody>
          <a:bodyPr/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obstruction of the nose. It is very good remedy for loss of smell and bleeding from nose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</a:p>
          <a:p>
            <a:pPr marL="68580" indent="0">
              <a:buNone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has pale face which alternately hot and red along with pimples on the face.</a:t>
            </a: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295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12696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Mouth</a:t>
            </a:r>
          </a:p>
          <a:p>
            <a:pPr marL="68580" indent="0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dryness along with excessive thirst.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drinks large quantities of water at a time.</a:t>
            </a: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has thickly white or brown coated tongue along with bleeding gums and toothache. </a:t>
            </a:r>
          </a:p>
          <a:p>
            <a:pPr marL="6858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8001000" cy="612696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Throat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Redness of the throat with a sore feeling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Stomach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excessive nausea, along with pain in the stomach which is colicky in nature, with no desire for food, and he eats little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706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9382"/>
            <a:ext cx="9144000" cy="67286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8077200" cy="64770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desire for sweet, and sour acid things, and patient does not like to drink mild.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Stool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has hard distended foul smelling flatus worse in the evening.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very good remedy for long duration constipation, in which patient passes stool every third or fourth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7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"/>
            <a:ext cx="8305800" cy="6279360"/>
          </a:xfrm>
        </p:spPr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pain before stool, there is soreness in the anus, with at times bleeding piles with itching and smarting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Urinary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has frequent bloody scanty and involuntary urination at night, with in pain in the loin(area near thighs). </a:t>
            </a:r>
          </a:p>
          <a:p>
            <a:endParaRPr lang="en-US" dirty="0"/>
          </a:p>
          <a:p>
            <a:pPr marL="6858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120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7772400" cy="6477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 complaints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eadache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suppression of menses with delayed or irregular menses. 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Menstrual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is scanty, pale, watery, foul smelling, blackish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very good remedy for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amenorrhoea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puberty with headache, and loss of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appetite.</a:t>
            </a:r>
          </a:p>
          <a:p>
            <a:pPr marL="68580" indent="0" algn="just">
              <a:buNone/>
            </a:pPr>
            <a:endParaRPr lang="en-IN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99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8001000" cy="6203160"/>
          </a:xfrm>
        </p:spPr>
        <p:txBody>
          <a:bodyPr/>
          <a:lstStyle/>
          <a:p>
            <a:pPr algn="just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feel better by starting of flow.</a:t>
            </a:r>
          </a:p>
          <a:p>
            <a:pPr algn="just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Menses at times are profuse, long lasting which makes the female weak and anemic.</a:t>
            </a:r>
          </a:p>
          <a:p>
            <a:pPr algn="just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very useful remedy for problems like sterility and menopause. It is very good remedy for white discharge in infants.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89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8001000" cy="6203160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Respiratory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experiences hurried respiration with difficulty in breathing when walking and worse in the afternoon.</a:t>
            </a:r>
          </a:p>
          <a:p>
            <a:pPr algn="just"/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experiences pain in the back and sacrum radiating towards the abdomen at night.</a:t>
            </a:r>
          </a:p>
          <a:p>
            <a:pPr marL="68580" indent="0" algn="just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Therapeutic Indications of </a:t>
            </a:r>
            <a:r>
              <a:rPr lang="en-US" dirty="0" err="1" smtClean="0"/>
              <a:t>Janosia</a:t>
            </a:r>
            <a:r>
              <a:rPr lang="en-US" dirty="0" smtClean="0"/>
              <a:t> </a:t>
            </a:r>
            <a:r>
              <a:rPr lang="en-US" dirty="0" err="1" smtClean="0"/>
              <a:t>Ashoka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077200" cy="499824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Disorders of female organs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Delayed and irregular menses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Menstrual colic (painful sensations)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Metrorrhagia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(abnormal bleeding from the uterus)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Menorrhagia (abnormally heavy bleeding at menstruation and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metrorrhagia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term for abnormal bleeding from the uterus)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12696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Amenorrhea (abnormal absence of menstruation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8580" indent="0">
              <a:buNone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in ovaries before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</a:p>
          <a:p>
            <a:pPr marL="68580" indent="0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Irritable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 with other symptoms like unilateral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headache</a:t>
            </a:r>
          </a:p>
          <a:p>
            <a:pPr marL="68580" indent="0">
              <a:buNone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Reflex uterine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248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7772400" cy="6203160"/>
          </a:xfrm>
        </p:spPr>
        <p:txBody>
          <a:bodyPr/>
          <a:lstStyle/>
          <a:p>
            <a:pPr algn="just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Congestive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headache</a:t>
            </a:r>
          </a:p>
          <a:p>
            <a:pPr algn="just"/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open air and by free flow.  Desire for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sweets</a:t>
            </a:r>
          </a:p>
          <a:p>
            <a:pPr algn="just"/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nausea</a:t>
            </a:r>
          </a:p>
          <a:p>
            <a:pPr marL="68580" indent="0" algn="just">
              <a:buNone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Obstinate constipation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368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/>
          <a:lstStyle/>
          <a:p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recommended dosage is 10-20 drops 2-3 times a day, depending upon the case, till improvement.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pPr marL="68580" indent="0">
              <a:buNone/>
            </a:pPr>
            <a:r>
              <a:rPr lang="en-IN" sz="4800" dirty="0" smtClean="0"/>
              <a:t>THANK YOU ALL…………….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81368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STORY OF ASHOKA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440363"/>
          </a:xfrm>
        </p:spPr>
        <p:txBody>
          <a:bodyPr>
            <a:normAutofit/>
          </a:bodyPr>
          <a:lstStyle/>
          <a:p>
            <a:pPr algn="just" fontAlgn="base"/>
            <a:r>
              <a:rPr lang="en-US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Sita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sat under an </a:t>
            </a:r>
            <a:r>
              <a:rPr lang="en-US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tree (</a:t>
            </a:r>
            <a:r>
              <a:rPr lang="en-US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sz="3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shoka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: without sorrow) in the </a:t>
            </a:r>
            <a:r>
              <a:rPr lang="en-US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grove during her stay in Lanka is commonly known episode of the Ramayana. 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main-qimg-ec7cf170bc34713ca91679c9cf7bde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382784"/>
            <a:ext cx="40386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5973763"/>
          </a:xfrm>
        </p:spPr>
        <p:txBody>
          <a:bodyPr>
            <a:normAutofit/>
          </a:bodyPr>
          <a:lstStyle/>
          <a:p>
            <a:pPr algn="just" fontAlgn="base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 before the abduction of </a:t>
            </a:r>
            <a:r>
              <a:rPr lang="en-US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Sita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Ravana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there lived a cannibal(a person who eats the flesh of other human being) among the Bhil tribe named </a:t>
            </a:r>
            <a:r>
              <a:rPr lang="en-US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Sashoka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267200"/>
            <a:ext cx="42672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/>
          <a:lstStyle/>
          <a:p>
            <a:pPr marL="68580" indent="0">
              <a:buNone/>
            </a:pPr>
            <a:endParaRPr lang="en-US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roamed the forests of central India and lived by killing passers-by and consuming them as food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655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402"/>
            <a:ext cx="8229600" cy="5848761"/>
          </a:xfrm>
        </p:spPr>
        <p:txBody>
          <a:bodyPr>
            <a:noAutofit/>
          </a:bodyPr>
          <a:lstStyle/>
          <a:p>
            <a:pPr algn="just" fontAlgn="base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Walking past the forest in search of prey one day,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Sashoka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chanced upon a little hut, outside which sat a hermit, deep in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meditation.He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had never seen another human being in that state before, serene, motionless and at peace. </a:t>
            </a:r>
          </a:p>
        </p:txBody>
      </p:sp>
      <p:pic>
        <p:nvPicPr>
          <p:cNvPr id="4" name="Picture 3" descr="rishisind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495800"/>
            <a:ext cx="5727700" cy="2025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Watching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rishi who seemed to be in a trance, something stirred within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Sashoka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he was drawn towards the sage.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508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247</TotalTime>
  <Words>1470</Words>
  <Application>Microsoft Office PowerPoint</Application>
  <PresentationFormat>On-screen Show (4:3)</PresentationFormat>
  <Paragraphs>175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Consolas</vt:lpstr>
      <vt:lpstr>Corbel</vt:lpstr>
      <vt:lpstr>Times New Roman</vt:lpstr>
      <vt:lpstr>Wingdings</vt:lpstr>
      <vt:lpstr>Wingdings 2</vt:lpstr>
      <vt:lpstr>Wingdings 3</vt:lpstr>
      <vt:lpstr>Metro</vt:lpstr>
      <vt:lpstr>JOANESIA  ASOCA         Dr Gokul Krishna k</vt:lpstr>
      <vt:lpstr>PowerPoint Presentation</vt:lpstr>
      <vt:lpstr>PowerPoint Presentation</vt:lpstr>
      <vt:lpstr>PowerPoint Presentation</vt:lpstr>
      <vt:lpstr>A STORY OF ASHOKA TREE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CHARACTERISTIC OF ASHOKA TREE</vt:lpstr>
      <vt:lpstr>PowerPoint Presentation</vt:lpstr>
      <vt:lpstr>PowerPoint Presentation</vt:lpstr>
      <vt:lpstr>PowerPoint Presentation</vt:lpstr>
      <vt:lpstr>PowerPoint Presentation</vt:lpstr>
      <vt:lpstr>Side-Effects &amp; Allergies of Ashoka Tree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SYMPTOMS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Important Therapeutic Indications of Janosia Ashoka  </vt:lpstr>
      <vt:lpstr>PowerPoint Presentation</vt:lpstr>
      <vt:lpstr>PowerPoint Presentation</vt:lpstr>
      <vt:lpstr>DOSAGE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69</cp:revision>
  <dcterms:created xsi:type="dcterms:W3CDTF">2006-08-16T00:00:00Z</dcterms:created>
  <dcterms:modified xsi:type="dcterms:W3CDTF">2019-08-15T05:40:32Z</dcterms:modified>
</cp:coreProperties>
</file>